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56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3B"/>
    <a:srgbClr val="94BE32"/>
    <a:srgbClr val="F0901F"/>
    <a:srgbClr val="007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892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86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824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1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527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398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1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59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74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05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20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3CC8-8E0A-42A2-A605-1102A8F24D0A}" type="datetimeFigureOut">
              <a:rPr lang="sl-SI" smtClean="0"/>
              <a:t>4.4.2018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EEA7-7C21-4162-A577-CAD0A64F90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74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216904" cy="919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0" t="22675" r="220" b="29204"/>
          <a:stretch>
            <a:fillRect/>
          </a:stretch>
        </p:blipFill>
        <p:spPr>
          <a:xfrm>
            <a:off x="0" y="919699"/>
            <a:ext cx="12216904" cy="3347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87" y="4478776"/>
            <a:ext cx="9888330" cy="12479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38301"/>
            <a:ext cx="12216904" cy="919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558519535.jpg"/>
          <p:cNvPicPr>
            <a:picLocks noChangeAspect="1"/>
          </p:cNvPicPr>
          <p:nvPr/>
        </p:nvPicPr>
        <p:blipFill rotWithShape="1">
          <a:blip r:embed="rId2" cstate="print"/>
          <a:srcRect t="7729" b="4107"/>
          <a:stretch/>
        </p:blipFill>
        <p:spPr>
          <a:xfrm>
            <a:off x="225425" y="-7409"/>
            <a:ext cx="11741150" cy="68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54800" y="6553200"/>
            <a:ext cx="2437200" cy="304800"/>
          </a:xfrm>
          <a:prstGeom prst="rect">
            <a:avLst/>
          </a:prstGeom>
          <a:solidFill>
            <a:srgbClr val="F09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7317600" y="6553200"/>
            <a:ext cx="2437200" cy="304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4815956" y="6553200"/>
            <a:ext cx="2501644" cy="304800"/>
          </a:xfrm>
          <a:prstGeom prst="rect">
            <a:avLst/>
          </a:prstGeom>
          <a:solidFill>
            <a:srgbClr val="00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378756" y="6553200"/>
            <a:ext cx="2437200" cy="304800"/>
          </a:xfrm>
          <a:prstGeom prst="rect">
            <a:avLst/>
          </a:prstGeom>
          <a:solidFill>
            <a:srgbClr val="008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2437200" cy="304800"/>
          </a:xfrm>
          <a:prstGeom prst="rect">
            <a:avLst/>
          </a:prstGeom>
          <a:solidFill>
            <a:srgbClr val="94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45" y="566364"/>
            <a:ext cx="9612066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7314" cy="3935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05" y="0"/>
            <a:ext cx="6297196" cy="3935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5395"/>
          <a:stretch/>
        </p:blipFill>
        <p:spPr>
          <a:xfrm>
            <a:off x="0" y="3935748"/>
            <a:ext cx="5894804" cy="339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4" b="18366"/>
          <a:stretch/>
        </p:blipFill>
        <p:spPr>
          <a:xfrm>
            <a:off x="5894805" y="3935748"/>
            <a:ext cx="6297195" cy="29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071" y="436330"/>
            <a:ext cx="2855782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0077AE"/>
                </a:solidFill>
              </a:rPr>
              <a:t>Communication</a:t>
            </a:r>
            <a:r>
              <a:rPr lang="sl-SI" sz="2050" b="1" dirty="0">
                <a:solidFill>
                  <a:srgbClr val="0077AE"/>
                </a:solidFill>
              </a:rPr>
              <a:t> </a:t>
            </a:r>
            <a:r>
              <a:rPr lang="sl-SI" sz="2050" b="1" dirty="0" err="1">
                <a:solidFill>
                  <a:srgbClr val="0077AE"/>
                </a:solidFill>
              </a:rPr>
              <a:t>Systems</a:t>
            </a:r>
            <a:endParaRPr lang="sl-SI" sz="2050" b="1" dirty="0">
              <a:solidFill>
                <a:srgbClr val="0077A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7721" y="4915699"/>
            <a:ext cx="2430345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008B3B"/>
                </a:solidFill>
              </a:rPr>
              <a:t>Information</a:t>
            </a:r>
            <a:r>
              <a:rPr lang="sl-SI" sz="2050" b="1" dirty="0">
                <a:solidFill>
                  <a:srgbClr val="008B3B"/>
                </a:solidFill>
              </a:rPr>
              <a:t> </a:t>
            </a:r>
            <a:r>
              <a:rPr lang="sl-SI" sz="2050" b="1" dirty="0" err="1">
                <a:solidFill>
                  <a:srgbClr val="008B3B"/>
                </a:solidFill>
              </a:rPr>
              <a:t>Systems</a:t>
            </a:r>
            <a:endParaRPr lang="sl-SI" sz="2050" b="1" dirty="0">
              <a:solidFill>
                <a:srgbClr val="008B3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8976" y="469767"/>
            <a:ext cx="3655616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F0901F"/>
                </a:solidFill>
              </a:rPr>
              <a:t>Continuous</a:t>
            </a:r>
            <a:r>
              <a:rPr lang="sl-SI" sz="2050" b="1" dirty="0">
                <a:solidFill>
                  <a:srgbClr val="F0901F"/>
                </a:solidFill>
              </a:rPr>
              <a:t> </a:t>
            </a:r>
            <a:r>
              <a:rPr lang="sl-SI" sz="2050" b="1" dirty="0" err="1">
                <a:solidFill>
                  <a:srgbClr val="F0901F"/>
                </a:solidFill>
              </a:rPr>
              <a:t>Signals</a:t>
            </a:r>
            <a:r>
              <a:rPr lang="sl-SI" sz="2050" b="1" dirty="0">
                <a:solidFill>
                  <a:srgbClr val="F0901F"/>
                </a:solidFill>
              </a:rPr>
              <a:t> </a:t>
            </a:r>
            <a:r>
              <a:rPr lang="sl-SI" sz="2050" b="1" dirty="0" err="1">
                <a:solidFill>
                  <a:srgbClr val="F0901F"/>
                </a:solidFill>
              </a:rPr>
              <a:t>and</a:t>
            </a:r>
            <a:r>
              <a:rPr lang="sl-SI" sz="2050" b="1" dirty="0">
                <a:solidFill>
                  <a:srgbClr val="F0901F"/>
                </a:solidFill>
              </a:rPr>
              <a:t> </a:t>
            </a:r>
            <a:r>
              <a:rPr lang="sl-SI" sz="2050" b="1" dirty="0" err="1">
                <a:solidFill>
                  <a:srgbClr val="F0901F"/>
                </a:solidFill>
              </a:rPr>
              <a:t>Systems</a:t>
            </a:r>
            <a:endParaRPr lang="sl-SI" sz="2050" b="1" dirty="0">
              <a:solidFill>
                <a:srgbClr val="F090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4711" y="1941791"/>
            <a:ext cx="1972015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94BE32"/>
                </a:solidFill>
              </a:rPr>
              <a:t>Electrodynamics</a:t>
            </a:r>
            <a:endParaRPr lang="sl-SI" sz="2050" b="1" dirty="0">
              <a:solidFill>
                <a:srgbClr val="94BE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0912" y="1931040"/>
            <a:ext cx="4391780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50" b="1" dirty="0">
                <a:solidFill>
                  <a:srgbClr val="008B3B"/>
                </a:solidFill>
              </a:rPr>
              <a:t>Information Theory and Source Coding</a:t>
            </a:r>
            <a:endParaRPr lang="sl-SI" sz="2050" b="1" dirty="0">
              <a:solidFill>
                <a:srgbClr val="008B3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7821" y="4062577"/>
            <a:ext cx="2236510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F0901F"/>
                </a:solidFill>
              </a:rPr>
              <a:t>Intelligent</a:t>
            </a:r>
            <a:r>
              <a:rPr lang="sl-SI" sz="2050" b="1" dirty="0">
                <a:solidFill>
                  <a:srgbClr val="F0901F"/>
                </a:solidFill>
              </a:rPr>
              <a:t> </a:t>
            </a:r>
            <a:r>
              <a:rPr lang="sl-SI" sz="2050" b="1" dirty="0" err="1">
                <a:solidFill>
                  <a:srgbClr val="F0901F"/>
                </a:solidFill>
              </a:rPr>
              <a:t>Systems</a:t>
            </a:r>
            <a:endParaRPr lang="sl-SI" sz="2050" b="1" dirty="0">
              <a:solidFill>
                <a:srgbClr val="F0901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884" y="3939145"/>
            <a:ext cx="2672398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008B3B"/>
                </a:solidFill>
              </a:rPr>
              <a:t>Digital</a:t>
            </a:r>
            <a:r>
              <a:rPr lang="sl-SI" sz="2050" b="1" dirty="0">
                <a:solidFill>
                  <a:srgbClr val="008B3B"/>
                </a:solidFill>
              </a:rPr>
              <a:t> </a:t>
            </a:r>
            <a:r>
              <a:rPr lang="sl-SI" sz="2050" b="1" dirty="0" err="1">
                <a:solidFill>
                  <a:srgbClr val="008B3B"/>
                </a:solidFill>
              </a:rPr>
              <a:t>Communication</a:t>
            </a:r>
            <a:endParaRPr lang="sl-SI" sz="2050" b="1" dirty="0">
              <a:solidFill>
                <a:srgbClr val="008B3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8789" y="4225254"/>
            <a:ext cx="3397340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008B3B"/>
                </a:solidFill>
              </a:rPr>
              <a:t>Telecommunication</a:t>
            </a:r>
            <a:r>
              <a:rPr lang="sl-SI" sz="2050" b="1" dirty="0">
                <a:solidFill>
                  <a:srgbClr val="008B3B"/>
                </a:solidFill>
              </a:rPr>
              <a:t> </a:t>
            </a:r>
            <a:r>
              <a:rPr lang="sl-SI" sz="2050" b="1" dirty="0" err="1">
                <a:solidFill>
                  <a:srgbClr val="008B3B"/>
                </a:solidFill>
              </a:rPr>
              <a:t>Protocols</a:t>
            </a:r>
            <a:endParaRPr lang="sl-SI" sz="2050" b="1" dirty="0">
              <a:solidFill>
                <a:srgbClr val="008B3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0148" y="4915699"/>
            <a:ext cx="2806217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F0901F"/>
                </a:solidFill>
              </a:rPr>
              <a:t>Digital</a:t>
            </a:r>
            <a:r>
              <a:rPr lang="sl-SI" sz="2050" b="1" dirty="0">
                <a:solidFill>
                  <a:srgbClr val="F0901F"/>
                </a:solidFill>
              </a:rPr>
              <a:t> Signal </a:t>
            </a:r>
            <a:r>
              <a:rPr lang="sl-SI" sz="2050" b="1" dirty="0" err="1">
                <a:solidFill>
                  <a:srgbClr val="F0901F"/>
                </a:solidFill>
              </a:rPr>
              <a:t>Processing</a:t>
            </a:r>
            <a:endParaRPr lang="sl-SI" sz="2050" b="1" dirty="0">
              <a:solidFill>
                <a:srgbClr val="F0901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09378" y="3274582"/>
            <a:ext cx="2312684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>
                <a:solidFill>
                  <a:srgbClr val="0077AE"/>
                </a:solidFill>
              </a:rPr>
              <a:t>Internet </a:t>
            </a:r>
            <a:r>
              <a:rPr lang="sl-SI" sz="2050" b="1" dirty="0" err="1">
                <a:solidFill>
                  <a:srgbClr val="0077AE"/>
                </a:solidFill>
              </a:rPr>
              <a:t>Networks</a:t>
            </a:r>
            <a:r>
              <a:rPr lang="sl-SI" sz="2050" b="1" dirty="0">
                <a:solidFill>
                  <a:srgbClr val="0077AE"/>
                </a:solidFill>
              </a:rPr>
              <a:t>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2660" y="2828613"/>
            <a:ext cx="3981218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F0901F"/>
                </a:solidFill>
              </a:rPr>
              <a:t>Digital</a:t>
            </a:r>
            <a:r>
              <a:rPr lang="sl-SI" sz="2050" b="1" dirty="0">
                <a:solidFill>
                  <a:srgbClr val="F0901F"/>
                </a:solidFill>
              </a:rPr>
              <a:t> signal </a:t>
            </a:r>
            <a:r>
              <a:rPr lang="sl-SI" sz="2050" b="1" dirty="0" err="1">
                <a:solidFill>
                  <a:srgbClr val="F0901F"/>
                </a:solidFill>
              </a:rPr>
              <a:t>and</a:t>
            </a:r>
            <a:r>
              <a:rPr lang="sl-SI" sz="2050" b="1" dirty="0">
                <a:solidFill>
                  <a:srgbClr val="F0901F"/>
                </a:solidFill>
              </a:rPr>
              <a:t> video </a:t>
            </a:r>
            <a:r>
              <a:rPr lang="sl-SI" sz="2050" b="1" dirty="0" err="1">
                <a:solidFill>
                  <a:srgbClr val="F0901F"/>
                </a:solidFill>
              </a:rPr>
              <a:t>processing</a:t>
            </a:r>
            <a:r>
              <a:rPr lang="sl-SI" sz="2050" b="1" dirty="0">
                <a:solidFill>
                  <a:srgbClr val="F0901F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9257" y="1191950"/>
            <a:ext cx="4327275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>
                <a:solidFill>
                  <a:srgbClr val="0077AE"/>
                </a:solidFill>
              </a:rPr>
              <a:t>Software </a:t>
            </a:r>
            <a:r>
              <a:rPr lang="sl-SI" sz="2050" b="1" dirty="0" err="1">
                <a:solidFill>
                  <a:srgbClr val="0077AE"/>
                </a:solidFill>
              </a:rPr>
              <a:t>for</a:t>
            </a:r>
            <a:r>
              <a:rPr lang="sl-SI" sz="2050" b="1" dirty="0">
                <a:solidFill>
                  <a:srgbClr val="0077AE"/>
                </a:solidFill>
              </a:rPr>
              <a:t> </a:t>
            </a:r>
            <a:r>
              <a:rPr lang="sl-SI" sz="2050" b="1" dirty="0" err="1">
                <a:solidFill>
                  <a:srgbClr val="0077AE"/>
                </a:solidFill>
              </a:rPr>
              <a:t>communications</a:t>
            </a:r>
            <a:r>
              <a:rPr lang="sl-SI" sz="2050" b="1" dirty="0">
                <a:solidFill>
                  <a:srgbClr val="0077AE"/>
                </a:solidFill>
              </a:rPr>
              <a:t> </a:t>
            </a:r>
            <a:r>
              <a:rPr lang="sl-SI" sz="2050" b="1" dirty="0" err="1">
                <a:solidFill>
                  <a:srgbClr val="0077AE"/>
                </a:solidFill>
              </a:rPr>
              <a:t>systems</a:t>
            </a:r>
            <a:endParaRPr lang="sl-SI" sz="2050" b="1" dirty="0">
              <a:solidFill>
                <a:srgbClr val="0077A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5975" y="4876568"/>
            <a:ext cx="3712170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94BE32"/>
                </a:solidFill>
              </a:rPr>
              <a:t>Antennas</a:t>
            </a:r>
            <a:r>
              <a:rPr lang="sl-SI" sz="2050" b="1" dirty="0">
                <a:solidFill>
                  <a:srgbClr val="94BE32"/>
                </a:solidFill>
              </a:rPr>
              <a:t> </a:t>
            </a:r>
            <a:r>
              <a:rPr lang="sl-SI" sz="2050" b="1" dirty="0" err="1">
                <a:solidFill>
                  <a:srgbClr val="94BE32"/>
                </a:solidFill>
              </a:rPr>
              <a:t>and</a:t>
            </a:r>
            <a:r>
              <a:rPr lang="sl-SI" sz="2050" b="1" dirty="0">
                <a:solidFill>
                  <a:srgbClr val="94BE32"/>
                </a:solidFill>
              </a:rPr>
              <a:t> </a:t>
            </a:r>
            <a:r>
              <a:rPr lang="sl-SI" sz="2050" b="1" dirty="0" err="1">
                <a:solidFill>
                  <a:srgbClr val="94BE32"/>
                </a:solidFill>
              </a:rPr>
              <a:t>wave</a:t>
            </a:r>
            <a:r>
              <a:rPr lang="sl-SI" sz="2050" b="1" dirty="0">
                <a:solidFill>
                  <a:srgbClr val="94BE32"/>
                </a:solidFill>
              </a:rPr>
              <a:t> </a:t>
            </a:r>
            <a:r>
              <a:rPr lang="sl-SI" sz="2050" b="1" dirty="0" err="1">
                <a:solidFill>
                  <a:srgbClr val="94BE32"/>
                </a:solidFill>
              </a:rPr>
              <a:t>propagation</a:t>
            </a:r>
            <a:endParaRPr lang="sl-SI" sz="2050" b="1" dirty="0">
              <a:solidFill>
                <a:srgbClr val="94BE3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6874" y="2697960"/>
            <a:ext cx="5856219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50" b="1" dirty="0">
                <a:solidFill>
                  <a:srgbClr val="0077AE"/>
                </a:solidFill>
              </a:rPr>
              <a:t>Design and management of communication systems</a:t>
            </a:r>
            <a:endParaRPr lang="sl-SI" sz="2050" b="1" dirty="0">
              <a:solidFill>
                <a:srgbClr val="0077A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5274" y="3420382"/>
            <a:ext cx="4927054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F0901F"/>
                </a:solidFill>
              </a:rPr>
              <a:t>Operations</a:t>
            </a:r>
            <a:r>
              <a:rPr lang="sl-SI" sz="2050" b="1" dirty="0">
                <a:solidFill>
                  <a:srgbClr val="F0901F"/>
                </a:solidFill>
              </a:rPr>
              <a:t> </a:t>
            </a:r>
            <a:r>
              <a:rPr lang="sl-SI" sz="2050" b="1" dirty="0" err="1">
                <a:solidFill>
                  <a:srgbClr val="F0901F"/>
                </a:solidFill>
              </a:rPr>
              <a:t>research</a:t>
            </a:r>
            <a:r>
              <a:rPr lang="sl-SI" sz="2050" b="1" dirty="0">
                <a:solidFill>
                  <a:srgbClr val="F0901F"/>
                </a:solidFill>
              </a:rPr>
              <a:t> in </a:t>
            </a:r>
            <a:r>
              <a:rPr lang="sl-SI" sz="2050" b="1" dirty="0" err="1">
                <a:solidFill>
                  <a:srgbClr val="F0901F"/>
                </a:solidFill>
              </a:rPr>
              <a:t>telecommunications</a:t>
            </a:r>
            <a:endParaRPr lang="sl-SI" sz="2050" b="1" dirty="0">
              <a:solidFill>
                <a:srgbClr val="F0901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5855" y="520126"/>
            <a:ext cx="2821798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94BE32"/>
                </a:solidFill>
              </a:rPr>
              <a:t>Optical</a:t>
            </a:r>
            <a:r>
              <a:rPr lang="sl-SI" sz="2050" b="1" dirty="0">
                <a:solidFill>
                  <a:srgbClr val="94BE32"/>
                </a:solidFill>
              </a:rPr>
              <a:t> </a:t>
            </a:r>
            <a:r>
              <a:rPr lang="sl-SI" sz="2050" b="1" dirty="0" err="1">
                <a:solidFill>
                  <a:srgbClr val="94BE32"/>
                </a:solidFill>
              </a:rPr>
              <a:t>communications</a:t>
            </a:r>
            <a:endParaRPr lang="sl-SI" sz="2050" b="1" dirty="0">
              <a:solidFill>
                <a:srgbClr val="94BE3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8787" y="1162648"/>
            <a:ext cx="5552930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50" b="1" dirty="0" err="1">
                <a:solidFill>
                  <a:srgbClr val="008B3B"/>
                </a:solidFill>
              </a:rPr>
              <a:t>Inforamtion</a:t>
            </a:r>
            <a:r>
              <a:rPr lang="en-US" sz="2050" b="1" dirty="0">
                <a:solidFill>
                  <a:srgbClr val="008B3B"/>
                </a:solidFill>
              </a:rPr>
              <a:t> and communication systems security</a:t>
            </a:r>
            <a:endParaRPr lang="sl-SI" sz="2050" b="1" dirty="0">
              <a:solidFill>
                <a:srgbClr val="008B3B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844" y="5512678"/>
            <a:ext cx="3745449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>
                <a:solidFill>
                  <a:srgbClr val="0077AE"/>
                </a:solidFill>
              </a:rPr>
              <a:t>Internet </a:t>
            </a:r>
            <a:r>
              <a:rPr lang="sl-SI" sz="2050" b="1" dirty="0" err="1">
                <a:solidFill>
                  <a:srgbClr val="0077AE"/>
                </a:solidFill>
              </a:rPr>
              <a:t>services</a:t>
            </a:r>
            <a:r>
              <a:rPr lang="sl-SI" sz="2050" b="1" dirty="0">
                <a:solidFill>
                  <a:srgbClr val="0077AE"/>
                </a:solidFill>
              </a:rPr>
              <a:t> </a:t>
            </a:r>
            <a:r>
              <a:rPr lang="sl-SI" sz="2050" b="1" dirty="0" err="1">
                <a:solidFill>
                  <a:srgbClr val="0077AE"/>
                </a:solidFill>
              </a:rPr>
              <a:t>and</a:t>
            </a:r>
            <a:r>
              <a:rPr lang="sl-SI" sz="2050" b="1" dirty="0">
                <a:solidFill>
                  <a:srgbClr val="0077AE"/>
                </a:solidFill>
              </a:rPr>
              <a:t> </a:t>
            </a:r>
            <a:r>
              <a:rPr lang="sl-SI" sz="2050" b="1" dirty="0" err="1">
                <a:solidFill>
                  <a:srgbClr val="0077AE"/>
                </a:solidFill>
              </a:rPr>
              <a:t>application</a:t>
            </a:r>
            <a:endParaRPr lang="sl-SI" sz="2050" b="1" dirty="0">
              <a:solidFill>
                <a:srgbClr val="0077A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1056" y="5567013"/>
            <a:ext cx="4563044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94BE32"/>
                </a:solidFill>
              </a:rPr>
              <a:t>Satellite</a:t>
            </a:r>
            <a:r>
              <a:rPr lang="sl-SI" sz="2050" b="1" dirty="0">
                <a:solidFill>
                  <a:srgbClr val="94BE32"/>
                </a:solidFill>
              </a:rPr>
              <a:t> </a:t>
            </a:r>
            <a:r>
              <a:rPr lang="sl-SI" sz="2050" b="1" dirty="0" err="1">
                <a:solidFill>
                  <a:srgbClr val="94BE32"/>
                </a:solidFill>
              </a:rPr>
              <a:t>Communication</a:t>
            </a:r>
            <a:r>
              <a:rPr lang="sl-SI" sz="2050" b="1" dirty="0">
                <a:solidFill>
                  <a:srgbClr val="94BE32"/>
                </a:solidFill>
              </a:rPr>
              <a:t> </a:t>
            </a:r>
            <a:r>
              <a:rPr lang="sl-SI" sz="2050" b="1" dirty="0" err="1">
                <a:solidFill>
                  <a:srgbClr val="94BE32"/>
                </a:solidFill>
              </a:rPr>
              <a:t>and</a:t>
            </a:r>
            <a:r>
              <a:rPr lang="sl-SI" sz="2050" b="1" dirty="0">
                <a:solidFill>
                  <a:srgbClr val="94BE32"/>
                </a:solidFill>
              </a:rPr>
              <a:t> </a:t>
            </a:r>
            <a:r>
              <a:rPr lang="sl-SI" sz="2050" b="1" dirty="0" err="1">
                <a:solidFill>
                  <a:srgbClr val="94BE32"/>
                </a:solidFill>
              </a:rPr>
              <a:t>Navigation</a:t>
            </a:r>
            <a:endParaRPr lang="sl-SI" sz="2050" b="1" dirty="0">
              <a:solidFill>
                <a:srgbClr val="94BE3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4504" y="1805961"/>
            <a:ext cx="3128036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50" b="1" dirty="0" err="1">
                <a:solidFill>
                  <a:srgbClr val="94BE32"/>
                </a:solidFill>
              </a:rPr>
              <a:t>High-frequency</a:t>
            </a:r>
            <a:r>
              <a:rPr lang="sl-SI" sz="2050" b="1" dirty="0">
                <a:solidFill>
                  <a:srgbClr val="94BE32"/>
                </a:solidFill>
              </a:rPr>
              <a:t> </a:t>
            </a:r>
            <a:r>
              <a:rPr lang="sl-SI" sz="2050" b="1" dirty="0" err="1">
                <a:solidFill>
                  <a:srgbClr val="94BE32"/>
                </a:solidFill>
              </a:rPr>
              <a:t>technology</a:t>
            </a:r>
            <a:endParaRPr lang="sl-SI" sz="2050" b="1" dirty="0">
              <a:solidFill>
                <a:srgbClr val="94BE3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54800" y="6553200"/>
            <a:ext cx="2437200" cy="304800"/>
          </a:xfrm>
          <a:prstGeom prst="rect">
            <a:avLst/>
          </a:prstGeom>
          <a:solidFill>
            <a:srgbClr val="F09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Rectangle 25"/>
          <p:cNvSpPr/>
          <p:nvPr/>
        </p:nvSpPr>
        <p:spPr>
          <a:xfrm>
            <a:off x="7317600" y="6553200"/>
            <a:ext cx="2437200" cy="304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Rectangle 26"/>
          <p:cNvSpPr/>
          <p:nvPr/>
        </p:nvSpPr>
        <p:spPr>
          <a:xfrm>
            <a:off x="4815956" y="6553200"/>
            <a:ext cx="2501644" cy="304800"/>
          </a:xfrm>
          <a:prstGeom prst="rect">
            <a:avLst/>
          </a:prstGeom>
          <a:solidFill>
            <a:srgbClr val="00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Rectangle 27"/>
          <p:cNvSpPr/>
          <p:nvPr/>
        </p:nvSpPr>
        <p:spPr>
          <a:xfrm>
            <a:off x="2378756" y="6553200"/>
            <a:ext cx="2437200" cy="304800"/>
          </a:xfrm>
          <a:prstGeom prst="rect">
            <a:avLst/>
          </a:prstGeom>
          <a:solidFill>
            <a:srgbClr val="008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Rectangle 28"/>
          <p:cNvSpPr/>
          <p:nvPr/>
        </p:nvSpPr>
        <p:spPr>
          <a:xfrm>
            <a:off x="0" y="6553200"/>
            <a:ext cx="2437200" cy="304800"/>
          </a:xfrm>
          <a:prstGeom prst="rect">
            <a:avLst/>
          </a:prstGeom>
          <a:solidFill>
            <a:srgbClr val="94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575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 b="10138"/>
          <a:stretch/>
        </p:blipFill>
        <p:spPr>
          <a:xfrm>
            <a:off x="0" y="0"/>
            <a:ext cx="5965371" cy="3802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8" b="11111"/>
          <a:stretch/>
        </p:blipFill>
        <p:spPr>
          <a:xfrm>
            <a:off x="5965371" y="0"/>
            <a:ext cx="6226630" cy="3802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1" b="4623"/>
          <a:stretch/>
        </p:blipFill>
        <p:spPr>
          <a:xfrm>
            <a:off x="-1" y="3802744"/>
            <a:ext cx="5965371" cy="305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6" b="12354"/>
          <a:stretch/>
        </p:blipFill>
        <p:spPr>
          <a:xfrm>
            <a:off x="5965370" y="3802744"/>
            <a:ext cx="6226630" cy="30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5"/>
          <a:stretch/>
        </p:blipFill>
        <p:spPr>
          <a:xfrm>
            <a:off x="0" y="-14514"/>
            <a:ext cx="6483047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2"/>
          <a:stretch/>
        </p:blipFill>
        <p:spPr>
          <a:xfrm>
            <a:off x="6463695" y="-29029"/>
            <a:ext cx="5728305" cy="3570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4"/>
          <a:stretch/>
        </p:blipFill>
        <p:spPr>
          <a:xfrm>
            <a:off x="-1" y="3541486"/>
            <a:ext cx="5642721" cy="3316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38326" r="1"/>
          <a:stretch/>
        </p:blipFill>
        <p:spPr>
          <a:xfrm>
            <a:off x="5631544" y="3541487"/>
            <a:ext cx="6560456" cy="33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54800" y="6553200"/>
            <a:ext cx="2437200" cy="304800"/>
          </a:xfrm>
          <a:prstGeom prst="rect">
            <a:avLst/>
          </a:prstGeom>
          <a:solidFill>
            <a:srgbClr val="F09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7317600" y="6553200"/>
            <a:ext cx="2437200" cy="304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4815956" y="6553200"/>
            <a:ext cx="2501644" cy="304800"/>
          </a:xfrm>
          <a:prstGeom prst="rect">
            <a:avLst/>
          </a:prstGeom>
          <a:solidFill>
            <a:srgbClr val="00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378756" y="6553200"/>
            <a:ext cx="2437200" cy="304800"/>
          </a:xfrm>
          <a:prstGeom prst="rect">
            <a:avLst/>
          </a:prstGeom>
          <a:solidFill>
            <a:srgbClr val="008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2437200" cy="304800"/>
          </a:xfrm>
          <a:prstGeom prst="rect">
            <a:avLst/>
          </a:prstGeom>
          <a:solidFill>
            <a:srgbClr val="94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Picture 4" descr="https://encrypted-tbn2.google.com/images?q=tbn:ANd9GcStwLNUYuzoOxC_MGODWqHgr5KtH0_QBHU0xFhOms6xLV9lwSO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3" b="40036"/>
          <a:stretch/>
        </p:blipFill>
        <p:spPr bwMode="auto">
          <a:xfrm>
            <a:off x="7627442" y="4130167"/>
            <a:ext cx="2943039" cy="7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encrypted-tbn2.google.com/images?q=tbn:ANd9GcRNUeV_S54oLrM_JU8h6PE2MGS3OdIkv3N8L0_fFZWFwPVieif4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73" y="1937972"/>
            <a:ext cx="1840054" cy="9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encrypted-tbn2.google.com/images?q=tbn:ANd9GcQbrS3vOyDDB0UgKs6KMvuZ5vRz8JDJGRBFaO2AfCjmyF1qKNxkf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1" b="14232"/>
          <a:stretch/>
        </p:blipFill>
        <p:spPr bwMode="auto">
          <a:xfrm>
            <a:off x="5123546" y="3164825"/>
            <a:ext cx="1921697" cy="88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9132" y="3277817"/>
            <a:ext cx="2195151" cy="566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/>
          <a:srcRect t="31873" b="30471"/>
          <a:stretch/>
        </p:blipFill>
        <p:spPr>
          <a:xfrm>
            <a:off x="4782010" y="4222106"/>
            <a:ext cx="2671121" cy="752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519" y="5364275"/>
            <a:ext cx="2287573" cy="338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7241" y="4397041"/>
            <a:ext cx="1981597" cy="458271"/>
          </a:xfrm>
          <a:prstGeom prst="rect">
            <a:avLst/>
          </a:prstGeom>
        </p:spPr>
      </p:pic>
      <p:pic>
        <p:nvPicPr>
          <p:cNvPr id="21" name="Picture 22" descr="https://encrypted-tbn2.google.com/images?q=tbn:ANd9GcRxo5LMyzIMhLukX4VwziT8irGQ0-EN0v8cS0oNb9AwAXP9TQ9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33" y="3349825"/>
            <a:ext cx="2206933" cy="4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/>
          <a:srcRect l="-3786" t="17221" r="3786" b="24460"/>
          <a:stretch/>
        </p:blipFill>
        <p:spPr>
          <a:xfrm>
            <a:off x="2262151" y="5233785"/>
            <a:ext cx="2264681" cy="5878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28681" y="5281623"/>
            <a:ext cx="2561466" cy="5392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98" y="2003315"/>
            <a:ext cx="2167693" cy="8594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42" y="2049566"/>
            <a:ext cx="1528962" cy="8103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32054" y="244284"/>
            <a:ext cx="2840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dirty="0" err="1" smtClean="0">
                <a:latin typeface="Titillium" panose="00000500000000000000" pitchFamily="50" charset="-18"/>
              </a:rPr>
              <a:t>From</a:t>
            </a:r>
            <a:r>
              <a:rPr lang="sl-SI" sz="4000" dirty="0" smtClean="0">
                <a:latin typeface="Titillium" panose="00000500000000000000" pitchFamily="50" charset="-18"/>
              </a:rPr>
              <a:t> </a:t>
            </a:r>
            <a:r>
              <a:rPr lang="sl-SI" sz="4000" dirty="0" err="1" smtClean="0">
                <a:latin typeface="Titillium" panose="00000500000000000000" pitchFamily="50" charset="-18"/>
              </a:rPr>
              <a:t>theory</a:t>
            </a:r>
            <a:endParaRPr lang="sl-SI" sz="4000" dirty="0">
              <a:latin typeface="Titillium" panose="00000500000000000000" pitchFamily="50" charset="-1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07888" y="846799"/>
            <a:ext cx="2493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 smtClean="0">
                <a:latin typeface="Titillium" panose="00000500000000000000" pitchFamily="50" charset="-18"/>
              </a:rPr>
              <a:t>to </a:t>
            </a:r>
            <a:r>
              <a:rPr lang="sl-SI" sz="4000" b="1" dirty="0" err="1" smtClean="0">
                <a:latin typeface="Titillium" panose="00000500000000000000" pitchFamily="50" charset="-18"/>
              </a:rPr>
              <a:t>practice</a:t>
            </a:r>
            <a:endParaRPr lang="sl-SI" sz="4000" b="1" dirty="0">
              <a:latin typeface="Titillium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452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216904" cy="919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20" t="22675" r="220" b="29204"/>
          <a:stretch>
            <a:fillRect/>
          </a:stretch>
        </p:blipFill>
        <p:spPr>
          <a:xfrm>
            <a:off x="0" y="919699"/>
            <a:ext cx="12216904" cy="3347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87" y="4478776"/>
            <a:ext cx="9888330" cy="12479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38301"/>
            <a:ext cx="12216904" cy="919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80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70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Titillium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Aljaž Blatnik</dc:creator>
  <cp:lastModifiedBy>Aljaž Blatnik</cp:lastModifiedBy>
  <cp:revision>16</cp:revision>
  <dcterms:created xsi:type="dcterms:W3CDTF">2018-04-04T20:26:07Z</dcterms:created>
  <dcterms:modified xsi:type="dcterms:W3CDTF">2018-04-05T05:38:17Z</dcterms:modified>
</cp:coreProperties>
</file>