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3" r:id="rId4"/>
    <p:sldId id="257" r:id="rId5"/>
    <p:sldId id="258" r:id="rId6"/>
    <p:sldId id="259" r:id="rId7"/>
    <p:sldId id="265" r:id="rId8"/>
    <p:sldId id="266" r:id="rId9"/>
    <p:sldId id="267" r:id="rId10"/>
    <p:sldId id="264" r:id="rId11"/>
    <p:sldId id="263" r:id="rId12"/>
    <p:sldId id="262" r:id="rId13"/>
    <p:sldId id="276" r:id="rId14"/>
    <p:sldId id="260" r:id="rId15"/>
    <p:sldId id="261" r:id="rId16"/>
    <p:sldId id="268" r:id="rId17"/>
    <p:sldId id="270" r:id="rId18"/>
    <p:sldId id="271" r:id="rId19"/>
    <p:sldId id="272" r:id="rId20"/>
    <p:sldId id="274" r:id="rId21"/>
    <p:sldId id="275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26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05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363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30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444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007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64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366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25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01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07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2F8CC-9E86-4AFE-800D-55392088BC98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985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2338236"/>
            <a:ext cx="11269648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6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29" y="0"/>
            <a:ext cx="9126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18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9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9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9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6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21" y="0"/>
            <a:ext cx="9149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35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16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3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03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948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2338236"/>
            <a:ext cx="11269648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3" y="0"/>
            <a:ext cx="4825218" cy="3618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0" y="1"/>
            <a:ext cx="4825219" cy="3618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2" y="3425483"/>
            <a:ext cx="4825217" cy="3618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82" y="3425483"/>
            <a:ext cx="4825219" cy="36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45" y="0"/>
            <a:ext cx="9131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7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73" y="0"/>
            <a:ext cx="9301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8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9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07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Aljaž Blatnik</dc:creator>
  <cp:lastModifiedBy>Aljaž Blatnik</cp:lastModifiedBy>
  <cp:revision>7</cp:revision>
  <dcterms:created xsi:type="dcterms:W3CDTF">2018-01-13T13:11:24Z</dcterms:created>
  <dcterms:modified xsi:type="dcterms:W3CDTF">2018-01-16T09:08:07Z</dcterms:modified>
</cp:coreProperties>
</file>