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69" r:id="rId4"/>
    <p:sldId id="273" r:id="rId5"/>
    <p:sldId id="283" r:id="rId6"/>
    <p:sldId id="292" r:id="rId7"/>
    <p:sldId id="293" r:id="rId8"/>
    <p:sldId id="295" r:id="rId9"/>
    <p:sldId id="294" r:id="rId10"/>
    <p:sldId id="296" r:id="rId11"/>
    <p:sldId id="285" r:id="rId12"/>
    <p:sldId id="284" r:id="rId13"/>
    <p:sldId id="272" r:id="rId14"/>
    <p:sldId id="268" r:id="rId15"/>
    <p:sldId id="277" r:id="rId16"/>
    <p:sldId id="278" r:id="rId17"/>
    <p:sldId id="279" r:id="rId18"/>
    <p:sldId id="280" r:id="rId19"/>
    <p:sldId id="282" r:id="rId20"/>
    <p:sldId id="281" r:id="rId21"/>
    <p:sldId id="286" r:id="rId22"/>
    <p:sldId id="287" r:id="rId23"/>
    <p:sldId id="288" r:id="rId24"/>
    <p:sldId id="289" r:id="rId25"/>
    <p:sldId id="290" r:id="rId26"/>
    <p:sldId id="275" r:id="rId2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26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0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36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3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44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00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6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36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2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0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07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2F8CC-9E86-4AFE-800D-55392088BC98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985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2338236"/>
            <a:ext cx="11269648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2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6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03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5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47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07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41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3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104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1808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032"/>
            <a:ext cx="12192000" cy="80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36"/>
            <a:ext cx="12204272" cy="80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67184"/>
            <a:ext cx="12192000" cy="91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put">
            <a:hlinkClick r:id="" action="ppaction://media"/>
            <a:extLst>
              <a:ext uri="{FF2B5EF4-FFF2-40B4-BE49-F238E27FC236}">
                <a16:creationId xmlns:a16="http://schemas.microsoft.com/office/drawing/2014/main" id="{BE41D400-3178-47F6-B09E-E87B0C5EC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801" y="-1612900"/>
            <a:ext cx="12787801" cy="84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96" y="-1687132"/>
            <a:ext cx="12316496" cy="923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9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1" y="-489397"/>
            <a:ext cx="9852338" cy="738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6" y="-1081825"/>
            <a:ext cx="10869768" cy="81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2338236"/>
            <a:ext cx="11269648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210881" cy="4658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80" y="-360217"/>
            <a:ext cx="5988150" cy="4491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2" b="-5295"/>
          <a:stretch/>
        </p:blipFill>
        <p:spPr>
          <a:xfrm>
            <a:off x="-3516" y="3240756"/>
            <a:ext cx="6210881" cy="3892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9" y="3240756"/>
            <a:ext cx="5981118" cy="44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/>
          <a:stretch/>
        </p:blipFill>
        <p:spPr>
          <a:xfrm>
            <a:off x="0" y="-648280"/>
            <a:ext cx="12192000" cy="81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1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room&#10;&#10;Description automatically generated with low confidence">
            <a:extLst>
              <a:ext uri="{FF2B5EF4-FFF2-40B4-BE49-F238E27FC236}">
                <a16:creationId xmlns:a16="http://schemas.microsoft.com/office/drawing/2014/main" id="{EE890C0A-97A8-4D37-85E7-5B7E8B897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F8EBF06D-C8F7-4CAB-9915-D5884EC58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42" y="0"/>
            <a:ext cx="4273357" cy="3205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2F60F4F-0BE8-4693-82BB-70688D6A8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70" y="3205018"/>
            <a:ext cx="4274128" cy="569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2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9457645">
            <a:hlinkClick r:id="" action="ppaction://media"/>
            <a:extLst>
              <a:ext uri="{FF2B5EF4-FFF2-40B4-BE49-F238E27FC236}">
                <a16:creationId xmlns:a16="http://schemas.microsoft.com/office/drawing/2014/main" id="{14D4A7B8-4F2E-410B-B2C5-40BE859049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F9F02A2">
            <a:hlinkClick r:id="" action="ppaction://media"/>
            <a:extLst>
              <a:ext uri="{FF2B5EF4-FFF2-40B4-BE49-F238E27FC236}">
                <a16:creationId xmlns:a16="http://schemas.microsoft.com/office/drawing/2014/main" id="{8B530528-7AF4-45A3-AB68-C93579E913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3027</TotalTime>
  <Words>0</Words>
  <Application>Microsoft Office PowerPoint</Application>
  <PresentationFormat>Widescreen</PresentationFormat>
  <Paragraphs>0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Aljaž Blatnik</dc:creator>
  <cp:lastModifiedBy>Blatnik, Aljaž</cp:lastModifiedBy>
  <cp:revision>18</cp:revision>
  <dcterms:created xsi:type="dcterms:W3CDTF">2018-01-13T13:11:24Z</dcterms:created>
  <dcterms:modified xsi:type="dcterms:W3CDTF">2022-01-04T09:31:55Z</dcterms:modified>
</cp:coreProperties>
</file>