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281E"/>
    <a:srgbClr val="F9FF84"/>
    <a:srgbClr val="722A04"/>
    <a:srgbClr val="8CF8FA"/>
    <a:srgbClr val="2196EC"/>
    <a:srgbClr val="F3F7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>
        <p:scale>
          <a:sx n="75" d="100"/>
          <a:sy n="75" d="100"/>
        </p:scale>
        <p:origin x="1776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6C0F6-0F43-506F-1CEF-15BF88E46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72D522-8AB6-E6F7-5F02-E63453B5C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43C59-D4BA-C442-8E6F-E6AA6583B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881BF-B29D-9D98-F968-212ACE08B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3B25A-A8B1-A7F0-42F7-505825BFF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18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FE4F9-A41E-9DD7-920B-7DF379F2D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C4A7A-A272-A799-03BC-6144CE654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2E732-2E5A-D202-AAEE-7EF1B4ABB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18FCCB-66D7-3C9E-3ABA-EC91FA7B9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0A33F-2D73-D83F-5099-2D167B94E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659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4F9776-224B-1FEA-3EC0-85493EEBD1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F26C93-CA01-82CC-74A2-A3181983F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BDF0D-2A64-43B4-8E52-EC336F0CF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9F7F4-CC0E-63FA-CC4F-37B93ED04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BBF58-BAB6-DA8A-8C10-1C277EBEA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235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C4714-7339-112A-694D-FFF44B0D6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B2BDC-6A5D-6D29-4F5D-F937B1A83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CA22B-CDE0-B454-674C-0A991B2C3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C10C2-9D6D-783B-DCD0-17A81B957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2FC7F-A927-FF54-561E-D9974EA52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943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70433-32F6-389A-7F95-0022B1385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171D6-2358-C7A9-3689-5DA9FF9FB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FFFF1-DEE6-B8AF-E109-4466E2108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3DDB5-13B5-B9DB-125D-707CF042B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21D96-244A-FD7B-1953-1B0C7195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929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AF0A-8F25-8399-04AF-ACE379B9E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A6781-7C8C-72DA-9EED-D878BFC78C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B7008-23C0-73B1-5281-034AA0C7D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8EF937-DFD9-A974-6527-3F99DA6C0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6C7729-5146-1F68-0807-ED464BCD0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BED9F-57A5-E8FE-0852-0586CB7B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123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79222-C9AA-724A-96B1-256E87AFB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34752-857F-C179-4855-2F797D874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8BA25E-8BB3-7F18-D4B6-6A247E262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A20396-32FD-106B-8293-EB82459A1D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810E12-D946-5325-0BA5-810FE734B5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5DCFE0-93D6-8ABB-4B15-74E8BC3F2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3C26BC-39B8-46D6-4CD5-C35E26EC5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A39B40-617F-3635-49B3-CE6725CF3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348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F6C35-A188-2BD2-656C-4F3679079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3E69DB-C4E1-639A-9008-EDCE539B8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65980E-ABFF-72BD-512C-F9E44A1B7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E70166-7D47-74F1-E3E6-12F52E2E7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885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74D18-6EEA-D756-8E4D-67A88FF14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C10C0-11D0-7E08-1E33-5A58403BB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CECBA-0C1A-7D44-9782-E909CACF4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41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59730-6C99-4B04-2A20-6918AB54C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D8421-64D4-1601-D2ED-B59E56F41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8ECCDF-7871-9762-1D95-52548EDA5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1CEAB-00A7-17A4-AD21-AE1641F6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28794-0199-A381-5A71-49B76E60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6DC40C-9175-5F2F-B59D-509BEFF07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168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CFF9F-EA5B-B61B-57F4-FB415C89E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C3693E-7B84-CB25-FFA8-FD9EE9E120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6EDE3-E22D-E44B-C72D-B3E2EE02C4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CC0CB-9873-83EB-EF16-37D117DBF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D0C3E-ECEE-FAA5-106A-83C85E60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D3463-2363-09C2-9D26-26B99FE5D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706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12FB6E-3206-202D-D6F5-C7EE14F8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8609F6-2364-93F7-5451-4C93891BD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08059-65D6-42CD-3549-93288FB13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CEBF9-DDB6-4146-9233-AF1B36A3E4C5}" type="datetimeFigureOut">
              <a:rPr lang="sl-SI" smtClean="0"/>
              <a:t>8. 08. 2023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15E75-4DB8-6ED8-CA63-CE2E3AA948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3CC16-C297-B105-4B07-8A3258970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E90ED-7943-48A5-B588-7014BCEDB6B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505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in a top hat and cape with lightning&#10;&#10;Description automatically generated">
            <a:extLst>
              <a:ext uri="{FF2B5EF4-FFF2-40B4-BE49-F238E27FC236}">
                <a16:creationId xmlns:a16="http://schemas.microsoft.com/office/drawing/2014/main" id="{9B519BC2-7035-BD08-D511-54CEE2F4C2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467915"/>
            <a:ext cx="12192000" cy="115371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8818428-DD95-E979-9227-44574A0D3103}"/>
              </a:ext>
            </a:extLst>
          </p:cNvPr>
          <p:cNvSpPr txBox="1"/>
          <p:nvPr/>
        </p:nvSpPr>
        <p:spPr>
          <a:xfrm>
            <a:off x="4019921" y="6111937"/>
            <a:ext cx="8462208" cy="55399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sl-SI" sz="3000" spc="3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asalization Rg" panose="020B0604020202020204" pitchFamily="34" charset="0"/>
              </a:rPr>
              <a:t>Tekmovanje v znanju tehnologij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969349-33DD-EC61-4ADA-58319E948537}"/>
              </a:ext>
            </a:extLst>
          </p:cNvPr>
          <p:cNvSpPr txBox="1"/>
          <p:nvPr/>
        </p:nvSpPr>
        <p:spPr>
          <a:xfrm>
            <a:off x="144379" y="6004216"/>
            <a:ext cx="19383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asalization Rg" panose="020B0604020202020204" pitchFamily="34" charset="0"/>
              </a:rPr>
              <a:t>UL FE</a:t>
            </a:r>
          </a:p>
        </p:txBody>
      </p:sp>
    </p:spTree>
    <p:extLst>
      <p:ext uri="{BB962C8B-B14F-4D97-AF65-F5344CB8AC3E}">
        <p14:creationId xmlns:p14="http://schemas.microsoft.com/office/powerpoint/2010/main" val="153914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Nasalization Rg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Blatnik, Aljaž</dc:creator>
  <cp:lastModifiedBy>Blatnik, Aljaž</cp:lastModifiedBy>
  <cp:revision>3</cp:revision>
  <dcterms:created xsi:type="dcterms:W3CDTF">2023-05-16T07:47:16Z</dcterms:created>
  <dcterms:modified xsi:type="dcterms:W3CDTF">2023-08-08T13:22:00Z</dcterms:modified>
</cp:coreProperties>
</file>